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Click to edit Master title style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Click to edit Master subtitle style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Click to edit Master title style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Click to edit Master text styles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</a:lstStyle>
          <a:p>
            <a:pPr lvl="0">
              <a:defRPr b="0" sz="1800"/>
            </a:pPr>
            <a:r>
              <a:rPr b="1" sz="2400"/>
              <a:t>Click to edit Master text styles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Click to edit Master title style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Click to edit Master title style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Click to edit Master text styles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 advClick="1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/>
          <a:lstStyle>
            <a:lvl1pPr defTabSz="877823">
              <a:defRPr sz="8448"/>
            </a:lvl1pPr>
          </a:lstStyle>
          <a:p>
            <a:pPr lvl="0">
              <a:defRPr sz="1800"/>
            </a:pPr>
            <a:r>
              <a:rPr sz="8448"/>
              <a:t>Bloom’s Taxonomy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1.jpg" descr="https://juliaec.files.wordpress.com/2011/04/blooms_taxonomy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2.jpg" descr="http://www.playerarena.net/download/pirates-of-the-caribbean-on_1920x1080_481-hd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096000" y="0"/>
            <a:ext cx="18288000" cy="10287000"/>
          </a:xfrm>
          <a:prstGeom prst="rect">
            <a:avLst/>
          </a:prstGeom>
          <a:ln w="12700">
            <a:miter lim="400000"/>
          </a:ln>
        </p:spPr>
      </p:pic>
      <p:sp>
        <p:nvSpPr>
          <p:cNvPr id="55" name="Shape 55"/>
          <p:cNvSpPr/>
          <p:nvPr/>
        </p:nvSpPr>
        <p:spPr>
          <a:xfrm>
            <a:off x="865413" y="474134"/>
            <a:ext cx="9323615" cy="319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b="1" sz="6000">
                <a:solidFill>
                  <a:srgbClr val="F2F2F2"/>
                </a:solidFill>
              </a:rPr>
              <a:t>Pirates of the Caribbean </a:t>
            </a:r>
            <a:endParaRPr b="1" sz="6000">
              <a:solidFill>
                <a:srgbClr val="F2F2F2"/>
              </a:solidFill>
            </a:endParaRPr>
          </a:p>
          <a:p>
            <a:pPr lvl="0"/>
            <a:r>
              <a:rPr b="1" sz="6000">
                <a:solidFill>
                  <a:srgbClr val="F2F2F2"/>
                </a:solidFill>
              </a:rPr>
              <a:t>Explain Bloom’s Taxonomy</a:t>
            </a:r>
            <a:endParaRPr b="1" sz="6000">
              <a:solidFill>
                <a:srgbClr val="F2F2F2"/>
              </a:solidFill>
            </a:endParaRPr>
          </a:p>
          <a:p>
            <a:pPr lvl="0"/>
            <a:r>
              <a:rPr b="1" sz="3200">
                <a:solidFill>
                  <a:srgbClr val="F2F2F2"/>
                </a:solidFill>
              </a:rPr>
              <a:t>www.youtube .com/watch?v=cT4Q2n8S4bk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1355270" y="-1"/>
            <a:ext cx="701541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/>
            </a:lvl1pPr>
          </a:lstStyle>
          <a:p>
            <a:pPr lvl="0">
              <a:defRPr b="0"/>
            </a:pPr>
            <a:r>
              <a:rPr b="1"/>
              <a:t>https://www.youtube.com/watch?v=cT4Q2n8S4bk </a:t>
            </a:r>
          </a:p>
        </p:txBody>
      </p:sp>
      <p:pic>
        <p:nvPicPr>
          <p:cNvPr id="58" name="image3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6186" y="369333"/>
            <a:ext cx="10989128" cy="64886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4.jpg" descr="https://encrypted-tbn1.gstatic.com/images?q=tbn:ANd9GcSu6lrPJXfrIDrCF3n7eGR82LdSAzRmac1m8qG3nsSUz7z-cydo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"/>
            <a:ext cx="12192000" cy="6858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